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A348D-D932-4C53-89CE-039E775AB831}" type="datetimeFigureOut">
              <a:rPr lang="en-US" smtClean="0"/>
              <a:t>5/12/2011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1D7A8-07D4-42E5-96D5-F631F2E5E5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A348D-D932-4C53-89CE-039E775AB831}" type="datetimeFigureOut">
              <a:rPr lang="en-US" smtClean="0"/>
              <a:t>5/12/2011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1D7A8-07D4-42E5-96D5-F631F2E5E5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A348D-D932-4C53-89CE-039E775AB831}" type="datetimeFigureOut">
              <a:rPr lang="en-US" smtClean="0"/>
              <a:t>5/12/2011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1D7A8-07D4-42E5-96D5-F631F2E5E5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A348D-D932-4C53-89CE-039E775AB831}" type="datetimeFigureOut">
              <a:rPr lang="en-US" smtClean="0"/>
              <a:t>5/12/2011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1D7A8-07D4-42E5-96D5-F631F2E5E5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A348D-D932-4C53-89CE-039E775AB831}" type="datetimeFigureOut">
              <a:rPr lang="en-US" smtClean="0"/>
              <a:t>5/12/2011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1D7A8-07D4-42E5-96D5-F631F2E5E5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A348D-D932-4C53-89CE-039E775AB831}" type="datetimeFigureOut">
              <a:rPr lang="en-US" smtClean="0"/>
              <a:t>5/12/2011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1D7A8-07D4-42E5-96D5-F631F2E5E5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A348D-D932-4C53-89CE-039E775AB831}" type="datetimeFigureOut">
              <a:rPr lang="en-US" smtClean="0"/>
              <a:t>5/12/2011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1D7A8-07D4-42E5-96D5-F631F2E5E5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A348D-D932-4C53-89CE-039E775AB831}" type="datetimeFigureOut">
              <a:rPr lang="en-US" smtClean="0"/>
              <a:t>5/12/2011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1D7A8-07D4-42E5-96D5-F631F2E5E5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A348D-D932-4C53-89CE-039E775AB831}" type="datetimeFigureOut">
              <a:rPr lang="en-US" smtClean="0"/>
              <a:t>5/12/2011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1D7A8-07D4-42E5-96D5-F631F2E5E5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A348D-D932-4C53-89CE-039E775AB831}" type="datetimeFigureOut">
              <a:rPr lang="en-US" smtClean="0"/>
              <a:t>5/12/2011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1D7A8-07D4-42E5-96D5-F631F2E5E5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A348D-D932-4C53-89CE-039E775AB831}" type="datetimeFigureOut">
              <a:rPr lang="en-US" smtClean="0"/>
              <a:t>5/12/2011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1D7A8-07D4-42E5-96D5-F631F2E5E5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A348D-D932-4C53-89CE-039E775AB831}" type="datetimeFigureOut">
              <a:rPr lang="en-US" smtClean="0"/>
              <a:t>5/12/2011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51D7A8-07D4-42E5-96D5-F631F2E5E51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0.gstatic.com/images?q=tbn:ANd9GcQPTrcsLwV7biDe7ZeOpWHaqu1m8hSmgNTdRBaKaIZxM59EvEhBIg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533400"/>
            <a:ext cx="1581150" cy="2895601"/>
          </a:xfrm>
          <a:prstGeom prst="rect">
            <a:avLst/>
          </a:prstGeom>
          <a:noFill/>
        </p:spPr>
      </p:pic>
      <p:pic>
        <p:nvPicPr>
          <p:cNvPr id="5" name="Picture 2" descr="http://t0.gstatic.com/images?q=tbn:ANd9GcQPTrcsLwV7biDe7ZeOpWHaqu1m8hSmgNTdRBaKaIZxM59EvEhBIg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533400"/>
            <a:ext cx="1581150" cy="2895601"/>
          </a:xfrm>
          <a:prstGeom prst="rect">
            <a:avLst/>
          </a:prstGeom>
          <a:noFill/>
        </p:spPr>
      </p:pic>
      <p:cxnSp>
        <p:nvCxnSpPr>
          <p:cNvPr id="7" name="Straight Arrow Connector 6"/>
          <p:cNvCxnSpPr/>
          <p:nvPr/>
        </p:nvCxnSpPr>
        <p:spPr>
          <a:xfrm rot="5400000">
            <a:off x="1028700" y="647700"/>
            <a:ext cx="990600" cy="158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5400000">
            <a:off x="4534694" y="723106"/>
            <a:ext cx="990600" cy="158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http://t0.gstatic.com/images?q=tbn:ANd9GcToTlXhbdiLrLLXxP7OENn2ys3KKzaZOuD4tVJlZI4uFKj1AZu1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609600"/>
            <a:ext cx="2057400" cy="2057401"/>
          </a:xfrm>
          <a:prstGeom prst="rect">
            <a:avLst/>
          </a:prstGeom>
          <a:noFill/>
        </p:spPr>
      </p:pic>
      <p:pic>
        <p:nvPicPr>
          <p:cNvPr id="1030" name="Picture 6" descr="http://img5.cherchons.com/marchand/www.maismoinscher.com/uploaded/images/four-multifonctions-pyrolyse-scholtes-bc99dpx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4114800"/>
            <a:ext cx="2971800" cy="2268973"/>
          </a:xfrm>
          <a:prstGeom prst="rect">
            <a:avLst/>
          </a:prstGeom>
          <a:noFill/>
        </p:spPr>
      </p:pic>
      <p:pic>
        <p:nvPicPr>
          <p:cNvPr id="1032" name="Picture 8" descr="http://t1.gstatic.com/images?q=tbn:ANd9GcTNnqwHYgFlkvh_MG1ulnyK6OPS184Tb4Vl6_LdQ6MdallmStSyTA&amp;t=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05400" y="3886200"/>
            <a:ext cx="3048000" cy="2971800"/>
          </a:xfrm>
          <a:prstGeom prst="rect">
            <a:avLst/>
          </a:prstGeom>
          <a:noFill/>
        </p:spPr>
      </p:pic>
      <p:cxnSp>
        <p:nvCxnSpPr>
          <p:cNvPr id="12" name="Straight Arrow Connector 11"/>
          <p:cNvCxnSpPr/>
          <p:nvPr/>
        </p:nvCxnSpPr>
        <p:spPr>
          <a:xfrm rot="10800000" flipV="1">
            <a:off x="7162800" y="3886200"/>
            <a:ext cx="685800" cy="45720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14400" y="0"/>
            <a:ext cx="76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Kristen ITC" pitchFamily="66" charset="0"/>
              </a:rPr>
              <a:t>A</a:t>
            </a:r>
            <a:endParaRPr lang="en-US" sz="4000" b="1" dirty="0">
              <a:latin typeface="Kristen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67200" y="0"/>
            <a:ext cx="76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Kristen ITC" pitchFamily="66" charset="0"/>
              </a:rPr>
              <a:t>B</a:t>
            </a:r>
            <a:endParaRPr lang="en-US" sz="4000" b="1" dirty="0">
              <a:latin typeface="Kristen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62800" y="304800"/>
            <a:ext cx="76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Kristen ITC" pitchFamily="66" charset="0"/>
              </a:rPr>
              <a:t>C</a:t>
            </a:r>
            <a:endParaRPr lang="en-US" sz="4000" b="1" dirty="0">
              <a:latin typeface="Kristen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1000" y="5029200"/>
            <a:ext cx="76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Kristen ITC" pitchFamily="66" charset="0"/>
              </a:rPr>
              <a:t>D</a:t>
            </a:r>
            <a:endParaRPr lang="en-US" sz="4000" b="1" dirty="0">
              <a:latin typeface="Kristen ITC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696200" y="3581400"/>
            <a:ext cx="76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Kristen ITC" pitchFamily="66" charset="0"/>
              </a:rPr>
              <a:t>E</a:t>
            </a:r>
            <a:endParaRPr lang="en-US" sz="4000" b="1" dirty="0">
              <a:latin typeface="Kristen ITC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5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1</cp:revision>
  <dcterms:created xsi:type="dcterms:W3CDTF">2011-05-12T17:16:26Z</dcterms:created>
  <dcterms:modified xsi:type="dcterms:W3CDTF">2011-05-12T17:24:25Z</dcterms:modified>
</cp:coreProperties>
</file>